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34E767-21EE-4101-B157-28A43E65346E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EFDC1-A2F1-4E9F-A330-493E48F1E1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728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56602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66893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77185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87476" indent="-205146" defTabSz="4031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49628" algn="l"/>
                <a:tab pos="1299256" algn="l"/>
                <a:tab pos="1948884" algn="l"/>
                <a:tab pos="2598511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0BF085FA-E400-4507-BE4F-CA4CD2586FEF}" type="slidenum">
              <a:rPr lang="es-MX" altLang="es-MX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es-MX" altLang="es-MX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2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 alt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435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8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41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8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64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1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85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54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25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9875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568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34B5-E6B6-43FB-A4A2-A3B53284CB0D}" type="datetimeFigureOut">
              <a:rPr lang="es-MX" smtClean="0"/>
              <a:t>26/04/2017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5B608-E8DC-44B9-B821-B63B9CB1CD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4934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80" y="273629"/>
            <a:ext cx="3343680" cy="509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280" y="239065"/>
            <a:ext cx="1987200" cy="67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6" name="Text Box 3"/>
          <p:cNvSpPr txBox="1">
            <a:spLocks noChangeArrowheads="1"/>
          </p:cNvSpPr>
          <p:nvPr/>
        </p:nvSpPr>
        <p:spPr bwMode="auto">
          <a:xfrm>
            <a:off x="260641" y="979303"/>
            <a:ext cx="8555040" cy="1012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55221" rIns="81639" bIns="4082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/>
            <a:r>
              <a:rPr lang="es-MX" altLang="es-MX" dirty="0">
                <a:solidFill>
                  <a:srgbClr val="000000"/>
                </a:solidFill>
              </a:rPr>
              <a:t>Índice de Información Presupuestal Municipal </a:t>
            </a:r>
            <a:r>
              <a:rPr lang="es-MX" altLang="es-MX" dirty="0" smtClean="0">
                <a:solidFill>
                  <a:srgbClr val="000000"/>
                </a:solidFill>
              </a:rPr>
              <a:t>2017</a:t>
            </a:r>
            <a:endParaRPr lang="es-MX" altLang="es-MX" dirty="0">
              <a:solidFill>
                <a:srgbClr val="000000"/>
              </a:solidFill>
            </a:endParaRPr>
          </a:p>
          <a:p>
            <a:pPr algn="just" eaLnBrk="1"/>
            <a:endParaRPr lang="es-MX" altLang="es-MX" dirty="0">
              <a:solidFill>
                <a:srgbClr val="000000"/>
              </a:solidFill>
            </a:endParaRPr>
          </a:p>
          <a:p>
            <a:pPr eaLnBrk="1"/>
            <a:r>
              <a:rPr lang="es-MX" altLang="es-MX" dirty="0">
                <a:solidFill>
                  <a:srgbClr val="000000"/>
                </a:solidFill>
              </a:rPr>
              <a:t>2.- Presupuesto de Egresos Disponible en pagina de internet/boletín/gaceta </a:t>
            </a:r>
            <a:r>
              <a:rPr lang="es-MX" altLang="es-MX" dirty="0" smtClean="0">
                <a:solidFill>
                  <a:srgbClr val="000000"/>
                </a:solidFill>
              </a:rPr>
              <a:t>oficial </a:t>
            </a:r>
            <a:r>
              <a:rPr lang="es-MX" altLang="es-MX" dirty="0">
                <a:solidFill>
                  <a:srgbClr val="000000"/>
                </a:solidFill>
              </a:rPr>
              <a:t>estatal o gaceta oficial municipal.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24"/>
          <a:stretch/>
        </p:blipFill>
        <p:spPr bwMode="auto">
          <a:xfrm>
            <a:off x="539552" y="2276872"/>
            <a:ext cx="7920880" cy="388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3099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</Words>
  <Application>Microsoft Office PowerPoint</Application>
  <PresentationFormat>Presentación en pantalla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pmt</dc:creator>
  <cp:lastModifiedBy>pmt</cp:lastModifiedBy>
  <cp:revision>2</cp:revision>
  <dcterms:created xsi:type="dcterms:W3CDTF">2016-05-27T14:26:58Z</dcterms:created>
  <dcterms:modified xsi:type="dcterms:W3CDTF">2017-04-26T14:24:20Z</dcterms:modified>
</cp:coreProperties>
</file>