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0BF085FA-E400-4507-BE4F-CA4CD2586FEF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60641" y="979303"/>
            <a:ext cx="8555040" cy="101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  <a:p>
            <a:pPr algn="just" eaLnBrk="1"/>
            <a:endParaRPr lang="es-MX" altLang="es-MX" dirty="0">
              <a:solidFill>
                <a:srgbClr val="000000"/>
              </a:solidFill>
            </a:endParaRPr>
          </a:p>
          <a:p>
            <a:pPr eaLnBrk="1"/>
            <a:r>
              <a:rPr lang="es-MX" altLang="es-MX" dirty="0">
                <a:solidFill>
                  <a:srgbClr val="000000"/>
                </a:solidFill>
              </a:rPr>
              <a:t>2.- Presupuesto de Egresos Disponible en pagina de internet/boletín/gaceta </a:t>
            </a:r>
            <a:r>
              <a:rPr lang="es-MX" altLang="es-MX" dirty="0" smtClean="0">
                <a:solidFill>
                  <a:srgbClr val="000000"/>
                </a:solidFill>
              </a:rPr>
              <a:t>oficial </a:t>
            </a:r>
            <a:r>
              <a:rPr lang="es-MX" altLang="es-MX" dirty="0">
                <a:solidFill>
                  <a:srgbClr val="000000"/>
                </a:solidFill>
              </a:rPr>
              <a:t>estatal o gaceta oficial municipal.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4"/>
          <a:stretch/>
        </p:blipFill>
        <p:spPr bwMode="auto">
          <a:xfrm>
            <a:off x="539552" y="2276872"/>
            <a:ext cx="7920880" cy="388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099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</cp:revision>
  <dcterms:created xsi:type="dcterms:W3CDTF">2016-05-27T14:26:58Z</dcterms:created>
  <dcterms:modified xsi:type="dcterms:W3CDTF">2017-04-26T14:24:20Z</dcterms:modified>
</cp:coreProperties>
</file>